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61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7FB2-085B-4943-9C74-DE711A8D56F4}" type="datetimeFigureOut">
              <a:rPr lang="de-DE" smtClean="0"/>
              <a:t>17.08.2014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4C77C-8475-4E3E-9392-CC55E35A4B1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7FB2-085B-4943-9C74-DE711A8D56F4}" type="datetimeFigureOut">
              <a:rPr lang="de-DE" smtClean="0"/>
              <a:t>17.08.2014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4C77C-8475-4E3E-9392-CC55E35A4B1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7FB2-085B-4943-9C74-DE711A8D56F4}" type="datetimeFigureOut">
              <a:rPr lang="de-DE" smtClean="0"/>
              <a:t>17.08.2014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4C77C-8475-4E3E-9392-CC55E35A4B1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7FB2-085B-4943-9C74-DE711A8D56F4}" type="datetimeFigureOut">
              <a:rPr lang="de-DE" smtClean="0"/>
              <a:t>17.08.2014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4C77C-8475-4E3E-9392-CC55E35A4B1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7FB2-085B-4943-9C74-DE711A8D56F4}" type="datetimeFigureOut">
              <a:rPr lang="de-DE" smtClean="0"/>
              <a:t>17.08.2014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4C77C-8475-4E3E-9392-CC55E35A4B1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7FB2-085B-4943-9C74-DE711A8D56F4}" type="datetimeFigureOut">
              <a:rPr lang="de-DE" smtClean="0"/>
              <a:t>17.08.2014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4C77C-8475-4E3E-9392-CC55E35A4B1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7FB2-085B-4943-9C74-DE711A8D56F4}" type="datetimeFigureOut">
              <a:rPr lang="de-DE" smtClean="0"/>
              <a:t>17.08.2014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4C77C-8475-4E3E-9392-CC55E35A4B1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7FB2-085B-4943-9C74-DE711A8D56F4}" type="datetimeFigureOut">
              <a:rPr lang="de-DE" smtClean="0"/>
              <a:t>17.08.2014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4C77C-8475-4E3E-9392-CC55E35A4B1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7FB2-085B-4943-9C74-DE711A8D56F4}" type="datetimeFigureOut">
              <a:rPr lang="de-DE" smtClean="0"/>
              <a:t>17.08.2014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4C77C-8475-4E3E-9392-CC55E35A4B1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7FB2-085B-4943-9C74-DE711A8D56F4}" type="datetimeFigureOut">
              <a:rPr lang="de-DE" smtClean="0"/>
              <a:t>17.08.2014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4C77C-8475-4E3E-9392-CC55E35A4B1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77FB2-085B-4943-9C74-DE711A8D56F4}" type="datetimeFigureOut">
              <a:rPr lang="de-DE" smtClean="0"/>
              <a:t>17.08.2014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4C77C-8475-4E3E-9392-CC55E35A4B1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77FB2-085B-4943-9C74-DE711A8D56F4}" type="datetimeFigureOut">
              <a:rPr lang="de-DE" smtClean="0"/>
              <a:t>17.08.2014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4C77C-8475-4E3E-9392-CC55E35A4B13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lli\EclipeWorkspace\MySensor\res\drawable-xxhdpi\ic_launch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3325" y="107504"/>
            <a:ext cx="720080" cy="720080"/>
          </a:xfrm>
          <a:prstGeom prst="rect">
            <a:avLst/>
          </a:prstGeom>
          <a:noFill/>
        </p:spPr>
      </p:pic>
      <p:sp>
        <p:nvSpPr>
          <p:cNvPr id="5" name="Flussdiagramm: Grenzstelle 4"/>
          <p:cNvSpPr/>
          <p:nvPr/>
        </p:nvSpPr>
        <p:spPr>
          <a:xfrm>
            <a:off x="2277281" y="1679679"/>
            <a:ext cx="1512168" cy="504056"/>
          </a:xfrm>
          <a:prstGeom prst="flowChartTerminator">
            <a:avLst/>
          </a:prstGeom>
          <a:gradFill>
            <a:gsLst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smtClean="0"/>
              <a:t>Created</a:t>
            </a:r>
            <a:endParaRPr lang="de-DE" sz="1600" b="1"/>
          </a:p>
        </p:txBody>
      </p:sp>
      <p:sp>
        <p:nvSpPr>
          <p:cNvPr id="6" name="Flussdiagramm: Grenzstelle 5"/>
          <p:cNvSpPr/>
          <p:nvPr/>
        </p:nvSpPr>
        <p:spPr>
          <a:xfrm>
            <a:off x="2277281" y="3035830"/>
            <a:ext cx="1512168" cy="504056"/>
          </a:xfrm>
          <a:prstGeom prst="flowChartTerminator">
            <a:avLst/>
          </a:prstGeom>
          <a:gradFill>
            <a:gsLst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smtClean="0"/>
              <a:t>Started</a:t>
            </a:r>
          </a:p>
          <a:p>
            <a:pPr algn="ctr"/>
            <a:r>
              <a:rPr lang="de-DE" sz="1600" smtClean="0"/>
              <a:t>(visible)</a:t>
            </a:r>
            <a:endParaRPr lang="de-DE" sz="1600"/>
          </a:p>
        </p:txBody>
      </p:sp>
      <p:sp>
        <p:nvSpPr>
          <p:cNvPr id="7" name="Flussdiagramm: Grenzstelle 6"/>
          <p:cNvSpPr/>
          <p:nvPr/>
        </p:nvSpPr>
        <p:spPr>
          <a:xfrm>
            <a:off x="2277281" y="4391981"/>
            <a:ext cx="1512168" cy="504056"/>
          </a:xfrm>
          <a:prstGeom prst="flowChartTerminator">
            <a:avLst/>
          </a:prstGeom>
          <a:gradFill>
            <a:gsLst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smtClean="0"/>
              <a:t>Resumed</a:t>
            </a:r>
          </a:p>
          <a:p>
            <a:pPr algn="ctr"/>
            <a:r>
              <a:rPr lang="de-DE" sz="1600" smtClean="0"/>
              <a:t>(visible)</a:t>
            </a:r>
            <a:endParaRPr lang="de-DE" sz="1600"/>
          </a:p>
        </p:txBody>
      </p:sp>
      <p:sp>
        <p:nvSpPr>
          <p:cNvPr id="8" name="Flussdiagramm: Grenzstelle 7"/>
          <p:cNvSpPr/>
          <p:nvPr/>
        </p:nvSpPr>
        <p:spPr>
          <a:xfrm>
            <a:off x="2277281" y="5748132"/>
            <a:ext cx="1512168" cy="504056"/>
          </a:xfrm>
          <a:prstGeom prst="flowChartTerminator">
            <a:avLst/>
          </a:prstGeom>
          <a:gradFill>
            <a:gsLst>
              <a:gs pos="0">
                <a:srgbClr val="FFFF00"/>
              </a:gs>
              <a:gs pos="100000">
                <a:srgbClr val="FFC000"/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smtClean="0">
                <a:solidFill>
                  <a:schemeClr val="tx1"/>
                </a:solidFill>
              </a:rPr>
              <a:t>Paused</a:t>
            </a:r>
          </a:p>
          <a:p>
            <a:pPr algn="ctr"/>
            <a:r>
              <a:rPr lang="de-DE" sz="1600" smtClean="0">
                <a:solidFill>
                  <a:schemeClr val="tx1"/>
                </a:solidFill>
              </a:rPr>
              <a:t>(part. visible)</a:t>
            </a:r>
            <a:endParaRPr lang="de-DE" sz="1600">
              <a:solidFill>
                <a:schemeClr val="tx1"/>
              </a:solidFill>
            </a:endParaRPr>
          </a:p>
        </p:txBody>
      </p:sp>
      <p:sp>
        <p:nvSpPr>
          <p:cNvPr id="9" name="Flussdiagramm: Grenzstelle 8"/>
          <p:cNvSpPr/>
          <p:nvPr/>
        </p:nvSpPr>
        <p:spPr>
          <a:xfrm>
            <a:off x="2277281" y="7104283"/>
            <a:ext cx="1512168" cy="504056"/>
          </a:xfrm>
          <a:prstGeom prst="flowChartTerminator">
            <a:avLst/>
          </a:prstGeom>
          <a:gradFill>
            <a:gsLst>
              <a:gs pos="75000">
                <a:srgbClr val="C00000"/>
              </a:gs>
              <a:gs pos="33000">
                <a:srgbClr val="FF0000"/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smtClean="0"/>
              <a:t>Stopped</a:t>
            </a:r>
          </a:p>
          <a:p>
            <a:pPr algn="ctr"/>
            <a:r>
              <a:rPr lang="de-DE" sz="1600" smtClean="0"/>
              <a:t>(hidden)</a:t>
            </a:r>
            <a:endParaRPr lang="de-DE" sz="1600"/>
          </a:p>
        </p:txBody>
      </p:sp>
      <p:sp>
        <p:nvSpPr>
          <p:cNvPr id="10" name="Abgerundetes Rechteck 9"/>
          <p:cNvSpPr/>
          <p:nvPr/>
        </p:nvSpPr>
        <p:spPr>
          <a:xfrm>
            <a:off x="2421297" y="8460432"/>
            <a:ext cx="1224136" cy="432048"/>
          </a:xfrm>
          <a:prstGeom prst="roundRect">
            <a:avLst/>
          </a:prstGeom>
          <a:gradFill>
            <a:gsLst>
              <a:gs pos="75000">
                <a:schemeClr val="bg1">
                  <a:lumMod val="50000"/>
                </a:schemeClr>
              </a:gs>
              <a:gs pos="39000">
                <a:schemeClr val="bg1">
                  <a:lumMod val="85000"/>
                </a:schemeClr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/>
              <a:t>Destroyed</a:t>
            </a:r>
            <a:endParaRPr lang="de-DE"/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3033365" y="827584"/>
            <a:ext cx="0" cy="85209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>
            <a:off x="3033365" y="2183735"/>
            <a:ext cx="0" cy="85209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3033365" y="3539886"/>
            <a:ext cx="0" cy="85209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>
            <a:off x="3033365" y="4896037"/>
            <a:ext cx="0" cy="85209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3033365" y="6252188"/>
            <a:ext cx="0" cy="85209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>
            <a:off x="3033365" y="7608339"/>
            <a:ext cx="0" cy="852093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2552080" y="1099743"/>
            <a:ext cx="96257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smtClean="0"/>
              <a:t>onCreate()</a:t>
            </a:r>
            <a:endParaRPr lang="de-DE" sz="1400"/>
          </a:p>
        </p:txBody>
      </p:sp>
      <p:sp>
        <p:nvSpPr>
          <p:cNvPr id="14" name="Textfeld 13"/>
          <p:cNvSpPr txBox="1"/>
          <p:nvPr/>
        </p:nvSpPr>
        <p:spPr>
          <a:xfrm>
            <a:off x="2588084" y="2455894"/>
            <a:ext cx="89056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smtClean="0"/>
              <a:t>onStart()</a:t>
            </a:r>
            <a:endParaRPr lang="de-DE" sz="1400"/>
          </a:p>
        </p:txBody>
      </p:sp>
      <p:sp>
        <p:nvSpPr>
          <p:cNvPr id="34" name="Textfeld 33"/>
          <p:cNvSpPr txBox="1"/>
          <p:nvPr/>
        </p:nvSpPr>
        <p:spPr>
          <a:xfrm>
            <a:off x="2493305" y="3812045"/>
            <a:ext cx="108012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smtClean="0"/>
              <a:t>onResume()</a:t>
            </a:r>
            <a:endParaRPr lang="de-DE" sz="1400"/>
          </a:p>
        </p:txBody>
      </p:sp>
      <p:sp>
        <p:nvSpPr>
          <p:cNvPr id="35" name="Textfeld 34"/>
          <p:cNvSpPr txBox="1"/>
          <p:nvPr/>
        </p:nvSpPr>
        <p:spPr>
          <a:xfrm>
            <a:off x="2565313" y="5168196"/>
            <a:ext cx="9361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smtClean="0"/>
              <a:t>onPause()</a:t>
            </a:r>
            <a:endParaRPr lang="de-DE" sz="1400"/>
          </a:p>
        </p:txBody>
      </p:sp>
      <p:sp>
        <p:nvSpPr>
          <p:cNvPr id="36" name="Textfeld 35"/>
          <p:cNvSpPr txBox="1"/>
          <p:nvPr/>
        </p:nvSpPr>
        <p:spPr>
          <a:xfrm>
            <a:off x="2601317" y="6524347"/>
            <a:ext cx="86409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smtClean="0"/>
              <a:t>onStop()</a:t>
            </a:r>
            <a:endParaRPr lang="de-DE" sz="1400"/>
          </a:p>
        </p:txBody>
      </p:sp>
      <p:sp>
        <p:nvSpPr>
          <p:cNvPr id="37" name="Textfeld 36"/>
          <p:cNvSpPr txBox="1"/>
          <p:nvPr/>
        </p:nvSpPr>
        <p:spPr>
          <a:xfrm>
            <a:off x="2493305" y="7880497"/>
            <a:ext cx="108012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smtClean="0"/>
              <a:t>onDestroy()</a:t>
            </a:r>
            <a:endParaRPr lang="de-DE" sz="1400"/>
          </a:p>
        </p:txBody>
      </p:sp>
      <p:cxnSp>
        <p:nvCxnSpPr>
          <p:cNvPr id="39" name="Gewinkelte Verbindung 38"/>
          <p:cNvCxnSpPr>
            <a:stCxn id="8" idx="3"/>
            <a:endCxn id="7" idx="3"/>
          </p:cNvCxnSpPr>
          <p:nvPr/>
        </p:nvCxnSpPr>
        <p:spPr>
          <a:xfrm flipV="1">
            <a:off x="3789449" y="4644009"/>
            <a:ext cx="12700" cy="1356151"/>
          </a:xfrm>
          <a:prstGeom prst="bentConnector3">
            <a:avLst>
              <a:gd name="adj1" fmla="val 3912001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3762573" y="5169600"/>
            <a:ext cx="108012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smtClean="0"/>
              <a:t>onResume()</a:t>
            </a:r>
            <a:endParaRPr lang="de-DE" sz="1400"/>
          </a:p>
        </p:txBody>
      </p:sp>
      <p:cxnSp>
        <p:nvCxnSpPr>
          <p:cNvPr id="44" name="Gewinkelte Verbindung 43"/>
          <p:cNvCxnSpPr>
            <a:stCxn id="9" idx="3"/>
            <a:endCxn id="6" idx="3"/>
          </p:cNvCxnSpPr>
          <p:nvPr/>
        </p:nvCxnSpPr>
        <p:spPr>
          <a:xfrm flipV="1">
            <a:off x="3789449" y="3287858"/>
            <a:ext cx="12700" cy="4068453"/>
          </a:xfrm>
          <a:prstGeom prst="bentConnector3">
            <a:avLst>
              <a:gd name="adj1" fmla="val 12264004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feld 45"/>
          <p:cNvSpPr txBox="1"/>
          <p:nvPr/>
        </p:nvSpPr>
        <p:spPr>
          <a:xfrm>
            <a:off x="4914701" y="5169600"/>
            <a:ext cx="89056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smtClean="0"/>
              <a:t>onStart()</a:t>
            </a:r>
            <a:endParaRPr lang="de-DE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Bildschirmpräsentation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Ulli</dc:creator>
  <cp:lastModifiedBy>Ulli</cp:lastModifiedBy>
  <cp:revision>3</cp:revision>
  <dcterms:created xsi:type="dcterms:W3CDTF">2014-08-17T04:45:47Z</dcterms:created>
  <dcterms:modified xsi:type="dcterms:W3CDTF">2014-08-17T04:58:20Z</dcterms:modified>
</cp:coreProperties>
</file>