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19.04.2013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>
          <a:xfrm>
            <a:off x="3239359" y="1412776"/>
            <a:ext cx="1080120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I²C-Master-Module</a:t>
            </a:r>
            <a:endParaRPr lang="de-DE" sz="1200" dirty="0"/>
          </a:p>
        </p:txBody>
      </p:sp>
      <p:sp>
        <p:nvSpPr>
          <p:cNvPr id="5" name="Abgerundetes Rechteck 4"/>
          <p:cNvSpPr/>
          <p:nvPr/>
        </p:nvSpPr>
        <p:spPr>
          <a:xfrm>
            <a:off x="1763688" y="2708920"/>
            <a:ext cx="1296144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USBtoI2C Communications</a:t>
            </a:r>
          </a:p>
          <a:p>
            <a:pPr algn="ctr"/>
            <a:r>
              <a:rPr lang="en-US" sz="1200" dirty="0" smtClean="0"/>
              <a:t>Module</a:t>
            </a:r>
            <a:endParaRPr lang="de-DE" sz="1200" dirty="0"/>
          </a:p>
        </p:txBody>
      </p:sp>
      <p:sp>
        <p:nvSpPr>
          <p:cNvPr id="6" name="Abgerundetes Rechteck 5"/>
          <p:cNvSpPr/>
          <p:nvPr/>
        </p:nvSpPr>
        <p:spPr>
          <a:xfrm>
            <a:off x="3203848" y="2708920"/>
            <a:ext cx="1152128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RS232 Adapter</a:t>
            </a:r>
            <a:endParaRPr lang="de-DE" sz="1200" dirty="0"/>
          </a:p>
        </p:txBody>
      </p:sp>
      <p:sp>
        <p:nvSpPr>
          <p:cNvPr id="7" name="Abgerundetes Rechteck 6"/>
          <p:cNvSpPr/>
          <p:nvPr/>
        </p:nvSpPr>
        <p:spPr>
          <a:xfrm>
            <a:off x="4499992" y="2708920"/>
            <a:ext cx="1152128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UsbTwiHost</a:t>
            </a:r>
            <a:endParaRPr lang="en-US" sz="1200" dirty="0" smtClean="0"/>
          </a:p>
          <a:p>
            <a:pPr algn="ctr"/>
            <a:r>
              <a:rPr lang="en-US" sz="1200" dirty="0" smtClean="0"/>
              <a:t>Adapter</a:t>
            </a:r>
            <a:endParaRPr lang="de-DE" sz="1200" dirty="0"/>
          </a:p>
        </p:txBody>
      </p:sp>
      <p:cxnSp>
        <p:nvCxnSpPr>
          <p:cNvPr id="13" name="Gewinkelte Verbindung 12"/>
          <p:cNvCxnSpPr>
            <a:stCxn id="5" idx="0"/>
            <a:endCxn id="4" idx="2"/>
          </p:cNvCxnSpPr>
          <p:nvPr/>
        </p:nvCxnSpPr>
        <p:spPr>
          <a:xfrm rot="5400000" flipH="1" flipV="1">
            <a:off x="2771553" y="1701055"/>
            <a:ext cx="648072" cy="13676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winkelte Verbindung 14"/>
          <p:cNvCxnSpPr>
            <a:stCxn id="7" idx="0"/>
            <a:endCxn id="4" idx="2"/>
          </p:cNvCxnSpPr>
          <p:nvPr/>
        </p:nvCxnSpPr>
        <p:spPr>
          <a:xfrm rot="16200000" flipV="1">
            <a:off x="4103702" y="1736565"/>
            <a:ext cx="648072" cy="129663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bgerundetes Rechteck 9"/>
          <p:cNvSpPr/>
          <p:nvPr/>
        </p:nvSpPr>
        <p:spPr>
          <a:xfrm>
            <a:off x="5436096" y="3645024"/>
            <a:ext cx="1152128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Exceptions</a:t>
            </a:r>
            <a:endParaRPr lang="de-DE" sz="1200" dirty="0"/>
          </a:p>
        </p:txBody>
      </p:sp>
      <p:sp>
        <p:nvSpPr>
          <p:cNvPr id="11" name="Abgerundetes Rechteck 10"/>
          <p:cNvSpPr/>
          <p:nvPr/>
        </p:nvSpPr>
        <p:spPr>
          <a:xfrm>
            <a:off x="6732240" y="3645024"/>
            <a:ext cx="1152128" cy="64807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Enumerations</a:t>
            </a:r>
            <a:endParaRPr lang="de-DE" sz="1200" dirty="0"/>
          </a:p>
        </p:txBody>
      </p:sp>
      <p:cxnSp>
        <p:nvCxnSpPr>
          <p:cNvPr id="14" name="Gewinkelte Verbindung 13"/>
          <p:cNvCxnSpPr>
            <a:stCxn id="10" idx="0"/>
            <a:endCxn id="7" idx="3"/>
          </p:cNvCxnSpPr>
          <p:nvPr/>
        </p:nvCxnSpPr>
        <p:spPr>
          <a:xfrm rot="16200000" flipV="1">
            <a:off x="5526106" y="3158970"/>
            <a:ext cx="612068" cy="36004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winkelte Verbindung 16"/>
          <p:cNvCxnSpPr>
            <a:stCxn id="11" idx="0"/>
            <a:endCxn id="7" idx="3"/>
          </p:cNvCxnSpPr>
          <p:nvPr/>
        </p:nvCxnSpPr>
        <p:spPr>
          <a:xfrm rot="16200000" flipV="1">
            <a:off x="6174178" y="2510898"/>
            <a:ext cx="612068" cy="16561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winkelte Verbindung 40"/>
          <p:cNvCxnSpPr>
            <a:stCxn id="6" idx="0"/>
            <a:endCxn id="4" idx="2"/>
          </p:cNvCxnSpPr>
          <p:nvPr/>
        </p:nvCxnSpPr>
        <p:spPr>
          <a:xfrm rot="16200000" flipV="1">
            <a:off x="3455630" y="2384637"/>
            <a:ext cx="648072" cy="49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Ulli</dc:creator>
  <cp:lastModifiedBy>Ulli</cp:lastModifiedBy>
  <cp:revision>8</cp:revision>
  <dcterms:created xsi:type="dcterms:W3CDTF">2013-03-28T01:25:58Z</dcterms:created>
  <dcterms:modified xsi:type="dcterms:W3CDTF">2013-04-19T14:58:24Z</dcterms:modified>
</cp:coreProperties>
</file>